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Navigation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 will be filled in later</a:t>
            </a:r>
          </a:p>
          <a:p>
            <a:r>
              <a:rPr lang="en-US" dirty="0" smtClean="0"/>
              <a:t>Not part of ETEC 750B project</a:t>
            </a:r>
          </a:p>
          <a:p>
            <a:r>
              <a:rPr lang="en-US" dirty="0" smtClean="0"/>
              <a:t>Information from this section is assumed as learned</a:t>
            </a:r>
          </a:p>
          <a:p>
            <a:r>
              <a:rPr lang="en-US" dirty="0" smtClean="0"/>
              <a:t>How to locate your course during approval</a:t>
            </a:r>
          </a:p>
          <a:p>
            <a:r>
              <a:rPr lang="en-US" dirty="0" smtClean="0"/>
              <a:t>How to locate your course during review</a:t>
            </a:r>
          </a:p>
          <a:p>
            <a:r>
              <a:rPr lang="en-US" dirty="0" smtClean="0"/>
              <a:t>How to locate approved courses for each academic year</a:t>
            </a:r>
            <a:endParaRPr lang="en-US" dirty="0"/>
          </a:p>
        </p:txBody>
      </p:sp>
      <p:pic>
        <p:nvPicPr>
          <p:cNvPr id="12" name="Picture 11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624840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46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Curriculum Central Navigation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3</cp:revision>
  <dcterms:created xsi:type="dcterms:W3CDTF">2012-03-17T07:40:02Z</dcterms:created>
  <dcterms:modified xsi:type="dcterms:W3CDTF">2012-03-17T09:18:07Z</dcterms:modified>
</cp:coreProperties>
</file>